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2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My Students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Physics 1</c:v>
                </c:pt>
                <c:pt idx="1">
                  <c:v>Chemistry 1</c:v>
                </c:pt>
                <c:pt idx="2">
                  <c:v>E-Bio</c:v>
                </c:pt>
                <c:pt idx="3">
                  <c:v>Horticulture</c:v>
                </c:pt>
                <c:pt idx="4">
                  <c:v>Anthropology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</c:v>
                </c:pt>
                <c:pt idx="1">
                  <c:v>5</c:v>
                </c:pt>
                <c:pt idx="2">
                  <c:v>65</c:v>
                </c:pt>
                <c:pt idx="3">
                  <c:v>20</c:v>
                </c:pt>
                <c:pt idx="4">
                  <c:v>7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0.45545</cdr:x>
      <cdr:y>0.17742</cdr:y>
    </cdr:to>
    <cdr:sp macro="" textlink="">
      <cdr:nvSpPr>
        <cdr:cNvPr id="2" name="Content Placeholder 2"/>
        <cdr:cNvSpPr>
          <a:spLocks xmlns:a="http://schemas.openxmlformats.org/drawingml/2006/main" noGrp="1"/>
        </cdr:cNvSpPr>
      </cdr:nvSpPr>
      <cdr:spPr bwMode="auto">
        <a:xfrm xmlns:a="http://schemas.openxmlformats.org/drawingml/2006/main">
          <a:off x="-76200" y="-228600"/>
          <a:ext cx="3505200" cy="8382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342900" indent="-3429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"/>
            <a:defRPr sz="3200" kern="1200">
              <a:solidFill>
                <a:srgbClr val="4E3B30"/>
              </a:solidFill>
              <a:latin typeface="Franklin Gothic Book"/>
            </a:defRPr>
          </a:lvl1pPr>
          <a:lvl2pPr marL="742950" indent="-28575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"/>
            <a:defRPr sz="2800" kern="1200">
              <a:solidFill>
                <a:srgbClr val="4E3B30"/>
              </a:solidFill>
              <a:latin typeface="Franklin Gothic Book"/>
            </a:defRPr>
          </a:lvl2pPr>
          <a:lvl3pPr marL="11430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"/>
            <a:defRPr sz="2400" kern="1200">
              <a:solidFill>
                <a:srgbClr val="4E3B30"/>
              </a:solidFill>
              <a:latin typeface="Franklin Gothic Book"/>
            </a:defRPr>
          </a:lvl3pPr>
          <a:lvl4pPr marL="16002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70000"/>
            <a:buFont typeface="Wingdings 2" pitchFamily="18" charset="2"/>
            <a:buChar char=""/>
            <a:defRPr sz="2000" kern="1200">
              <a:solidFill>
                <a:srgbClr val="4E3B30"/>
              </a:solidFill>
              <a:latin typeface="Franklin Gothic Book"/>
            </a:defRPr>
          </a:lvl4pPr>
          <a:lvl5pPr marL="2057400" indent="-228600" algn="l" rtl="0" eaLnBrk="0" fontAlgn="base" hangingPunct="0">
            <a:spcBef>
              <a:spcPct val="20000"/>
            </a:spcBef>
            <a:spcAft>
              <a:spcPct val="0"/>
            </a:spcAft>
            <a:buClr>
              <a:srgbClr val="F0A22E"/>
            </a:buClr>
            <a:buSzPct val="60000"/>
            <a:buFont typeface="Wingdings 2" pitchFamily="18" charset="2"/>
            <a:buChar char=""/>
            <a:defRPr kern="1200">
              <a:solidFill>
                <a:srgbClr val="4E3B30"/>
              </a:solidFill>
              <a:latin typeface="Franklin Gothic Book"/>
            </a:defRPr>
          </a:lvl5pPr>
          <a:lvl6pPr marL="25146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"/>
            <a:defRPr kumimoji="0" sz="1800" kern="1200">
              <a:solidFill>
                <a:srgbClr val="4E3B30"/>
              </a:solidFill>
              <a:latin typeface="Franklin Gothic Book"/>
            </a:defRPr>
          </a:lvl6pPr>
          <a:lvl7pPr marL="29718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"/>
            <a:defRPr kumimoji="0" sz="1600" kern="1200">
              <a:solidFill>
                <a:srgbClr val="4E3B30"/>
              </a:solidFill>
              <a:latin typeface="Franklin Gothic Book"/>
            </a:defRPr>
          </a:lvl7pPr>
          <a:lvl8pPr marL="34290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"/>
            <a:defRPr kumimoji="0" sz="1600" kern="1200" baseline="0">
              <a:solidFill>
                <a:srgbClr val="4E3B30"/>
              </a:solidFill>
              <a:latin typeface="Franklin Gothic Book"/>
            </a:defRPr>
          </a:lvl8pPr>
          <a:lvl9pPr marL="3886200" indent="-228600" algn="l" rtl="0" eaLnBrk="1" latinLnBrk="0" hangingPunct="1">
            <a:spcBef>
              <a:spcPct val="20000"/>
            </a:spcBef>
            <a:buClr>
              <a:srgbClr val="F0A22E"/>
            </a:buClr>
            <a:buSzPct val="60000"/>
            <a:buFont typeface="Wingdings 2"/>
            <a:buChar char=""/>
            <a:defRPr kumimoji="0" sz="1400" kern="1200" baseline="0">
              <a:solidFill>
                <a:srgbClr val="4E3B30"/>
              </a:solidFill>
              <a:latin typeface="Franklin Gothic Book"/>
            </a:defRPr>
          </a:lvl9pPr>
        </a:lstStyle>
        <a:p xmlns:a="http://schemas.openxmlformats.org/drawingml/2006/main">
          <a:pPr eaLnBrk="1" hangingPunct="1">
            <a:buNone/>
          </a:pPr>
          <a:endParaRPr lang="en-US" sz="4400" dirty="0" smtClean="0">
            <a:latin typeface="Bauhaus 93" pitchFamily="82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465CC-3F63-40AF-8353-CB187B836723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4092F-4946-4BD2-9D70-69C584935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721A-0F1C-4D2E-8222-001D1E3D187D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A4F38-9097-4728-A86D-07BFEA96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79B2-41E9-4EC5-9D9F-2B8959218B55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D9B2-F1B2-4F4E-99C4-6F32C1EAD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80220-7E74-45BD-AFA2-4B35D9109AAE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B4E2F-2588-420E-A7DB-34B57897D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D96EB-7C6D-4BDC-ADE4-D0D88D683AC1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65BC5-0E1F-4A61-9DAE-97F1B364E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FA92D-29AF-40AC-A94E-95656974BF92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E39FC-D5A4-4E45-AFDA-2069B18FA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C669-9ADD-4BBD-805E-019461CB5276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9357-AC61-4284-8681-2782F9FB40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9CBC-16EB-4198-BA03-D7F19B161D4D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FBDFD-C06E-4789-A28E-7F7CF6976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94FC-9A90-421B-B20F-10AFB8E26E61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7E69-A003-4B44-924D-D4965A316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2BA9-FFCF-41BA-BF45-D25116631C57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56E26-8B92-4639-B669-25A9F5920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74AD-2799-4E2C-A3B1-B9BE8D38A33E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1FB76-B140-4B3A-9422-9B37055C7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5CA646-3782-4AEF-A694-8792E974619A}" type="datetimeFigureOut">
              <a:rPr lang="en-US"/>
              <a:pPr>
                <a:defRPr/>
              </a:pPr>
              <a:t>1/25/2013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3FDE34-EE41-406E-A5B9-B6833864C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764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 smtClean="0">
                <a:latin typeface="Adobe Garamond Pro Bold" pitchFamily="18" charset="0"/>
              </a:rPr>
              <a:t>Science</a:t>
            </a:r>
            <a:endParaRPr lang="en-US" sz="7200" b="1" dirty="0">
              <a:latin typeface="Adobe Garamond Pro Bol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800" dirty="0" smtClean="0">
                <a:latin typeface="Adobe Garamond Pro Bold" pitchFamily="18" charset="0"/>
              </a:rPr>
              <a:t>What’s Next?</a:t>
            </a:r>
            <a:endParaRPr lang="en-US" sz="4800" dirty="0"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Hampton Requirements</a:t>
            </a:r>
            <a:endParaRPr lang="en-US" sz="4400" dirty="0"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3505200" cy="2408237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Biology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Physics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z="4400" dirty="0" smtClean="0">
                <a:latin typeface="Adobe Garamond Pro Bold" pitchFamily="18" charset="0"/>
              </a:rPr>
              <a:t>1 Chemistry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4800" y="4038600"/>
            <a:ext cx="51054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 3 Years of a Science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00600" y="1524000"/>
            <a:ext cx="3276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1 Year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½ Year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ü"/>
            </a:pPr>
            <a:r>
              <a:rPr lang="en-US" sz="4400" dirty="0">
                <a:solidFill>
                  <a:schemeClr val="tx2"/>
                </a:solidFill>
                <a:latin typeface="Adobe Garamond Pro Bold" pitchFamily="18" charset="0"/>
              </a:rPr>
              <a:t>½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>
              <a:latin typeface="Adobe Garamond Pro Bol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133600"/>
            <a:ext cx="2362200" cy="38100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" y="2667000"/>
            <a:ext cx="23415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Bauhaus 93" pitchFamily="82" charset="0"/>
              </a:rPr>
              <a:t>General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Biology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or</a:t>
            </a:r>
          </a:p>
          <a:p>
            <a:pPr algn="ctr"/>
            <a:r>
              <a:rPr lang="en-US" sz="4000" dirty="0">
                <a:latin typeface="Bauhaus 93" pitchFamily="82" charset="0"/>
              </a:rPr>
              <a:t>Biology 1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400" y="2133600"/>
            <a:ext cx="2362200" cy="190500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0" y="4038600"/>
            <a:ext cx="2362200" cy="1905000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29000" y="4267200"/>
            <a:ext cx="19589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>
                <a:latin typeface="Bauhaus 93" pitchFamily="82" charset="0"/>
              </a:rPr>
              <a:t>General</a:t>
            </a:r>
          </a:p>
          <a:p>
            <a:pPr algn="ctr"/>
            <a:r>
              <a:rPr lang="en-US" sz="4000">
                <a:latin typeface="Bauhaus 93" pitchFamily="82" charset="0"/>
              </a:rPr>
              <a:t>Physics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76600" y="2438400"/>
            <a:ext cx="2133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Bauhaus 93" pitchFamily="82" charset="0"/>
              </a:rPr>
              <a:t>General</a:t>
            </a:r>
          </a:p>
          <a:p>
            <a:pPr algn="ctr"/>
            <a:r>
              <a:rPr lang="en-US" sz="3200">
                <a:latin typeface="Bauhaus 93" pitchFamily="82" charset="0"/>
              </a:rPr>
              <a:t>Chemistry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>
                <a:latin typeface="Bauhaus 93" pitchFamily="82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9" grpId="0"/>
      <p:bldP spid="10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latin typeface="Bauhaus 93" pitchFamily="82" charset="0"/>
              </a:rPr>
              <a:t>?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143000" y="1524000"/>
            <a:ext cx="30076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Adobe Garamond Pro Bold" pitchFamily="18" charset="0"/>
              </a:rPr>
              <a:t>Got Math ?</a:t>
            </a:r>
            <a:endParaRPr lang="en-US" sz="4800" dirty="0">
              <a:latin typeface="Adobe Garamond Pro Bold" pitchFamily="18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943600" y="2438400"/>
            <a:ext cx="2362200" cy="3200400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Physics </a:t>
            </a: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1</a:t>
            </a:r>
          </a:p>
          <a:p>
            <a:pPr algn="ctr" eaLnBrk="1" hangingPunct="1">
              <a:buNone/>
            </a:pPr>
            <a:endParaRPr lang="en-US" sz="3600" dirty="0" smtClean="0">
              <a:latin typeface="Adobe Garamond Pro Bold" pitchFamily="18" charset="0"/>
            </a:endParaRP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Chemistry</a:t>
            </a:r>
          </a:p>
          <a:p>
            <a:pPr algn="ctr" eaLnBrk="1" hangingPunct="1">
              <a:buNone/>
            </a:pPr>
            <a:r>
              <a:rPr lang="en-US" sz="3600" dirty="0" smtClean="0">
                <a:latin typeface="Bauhaus 93" pitchFamily="82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2362200"/>
            <a:ext cx="39419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Adobe Garamond Pro" pitchFamily="18" charset="0"/>
              </a:rPr>
              <a:t>Final Grade 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i="1" dirty="0" smtClean="0">
                <a:latin typeface="Adobe Garamond Pro" pitchFamily="18" charset="0"/>
              </a:rPr>
              <a:t>Algebra </a:t>
            </a:r>
            <a:r>
              <a:rPr lang="en-US" sz="4400" b="1" i="1" dirty="0">
                <a:latin typeface="Adobe Garamond Pro" pitchFamily="18" charset="0"/>
              </a:rPr>
              <a:t>I</a:t>
            </a:r>
            <a:r>
              <a:rPr lang="en-US" sz="4400" b="1" dirty="0">
                <a:latin typeface="Adobe Garamond Pro" pitchFamily="18" charset="0"/>
              </a:rPr>
              <a:t> 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dirty="0" smtClean="0">
                <a:latin typeface="Adobe Garamond Pro" pitchFamily="18" charset="0"/>
              </a:rPr>
              <a:t>80% </a:t>
            </a:r>
            <a:r>
              <a:rPr lang="en-US" sz="4400" b="1" dirty="0">
                <a:latin typeface="Adobe Garamond Pro" pitchFamily="18" charset="0"/>
              </a:rPr>
              <a:t>or </a:t>
            </a:r>
            <a:r>
              <a:rPr lang="en-US" sz="4400" b="1" dirty="0" smtClean="0">
                <a:latin typeface="Adobe Garamond Pro" pitchFamily="18" charset="0"/>
              </a:rPr>
              <a:t>higher</a:t>
            </a:r>
          </a:p>
          <a:p>
            <a:pPr algn="ctr"/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i="1" dirty="0" smtClean="0">
                <a:latin typeface="Adobe Garamond Pro" pitchFamily="18" charset="0"/>
              </a:rPr>
              <a:t>Algebra </a:t>
            </a:r>
            <a:r>
              <a:rPr lang="en-US" sz="4400" b="1" i="1" dirty="0">
                <a:latin typeface="Adobe Garamond Pro" pitchFamily="18" charset="0"/>
              </a:rPr>
              <a:t>I, Part </a:t>
            </a:r>
            <a:r>
              <a:rPr lang="en-US" sz="4400" b="1" i="1" dirty="0" smtClean="0">
                <a:latin typeface="Adobe Garamond Pro" pitchFamily="18" charset="0"/>
              </a:rPr>
              <a:t>2</a:t>
            </a:r>
            <a:endParaRPr lang="en-US" sz="4400" b="1" dirty="0" smtClean="0">
              <a:latin typeface="Adobe Garamond Pro" pitchFamily="18" charset="0"/>
            </a:endParaRPr>
          </a:p>
          <a:p>
            <a:pPr algn="ctr"/>
            <a:r>
              <a:rPr lang="en-US" sz="4400" b="1" dirty="0" smtClean="0">
                <a:latin typeface="Adobe Garamond Pro" pitchFamily="18" charset="0"/>
              </a:rPr>
              <a:t>85</a:t>
            </a:r>
            <a:r>
              <a:rPr lang="en-US" sz="4400" b="1" dirty="0">
                <a:latin typeface="Adobe Garamond Pro" pitchFamily="18" charset="0"/>
              </a:rPr>
              <a:t>% or higher</a:t>
            </a:r>
            <a:endParaRPr lang="en-US" sz="4400" dirty="0">
              <a:latin typeface="Adobe Garamond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8" grpId="0" uiExpand="1" build="p"/>
      <p:bldP spid="7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5943600" y="2133600"/>
            <a:ext cx="2362200" cy="38100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172200" y="33528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latin typeface="Bauhaus 93" pitchFamily="82" charset="0"/>
              </a:rPr>
              <a:t>?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5562600" cy="41148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E-Bio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Horticulture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Anthropology*</a:t>
            </a:r>
          </a:p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	*</a:t>
            </a:r>
            <a:r>
              <a:rPr lang="en-US" b="1" i="1" dirty="0" smtClean="0">
                <a:latin typeface="Adobe Garamond Pro" pitchFamily="18" charset="0"/>
              </a:rPr>
              <a:t>Bio 1 prerequisite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219200"/>
            <a:ext cx="39260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 smtClean="0">
                <a:latin typeface="Bauhaus 93" pitchFamily="82" charset="0"/>
              </a:rPr>
              <a:t>Difficulty Level</a:t>
            </a:r>
            <a:endParaRPr lang="en-US" sz="4400" u="sng" dirty="0">
              <a:latin typeface="Bauhaus 93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62800" y="1143000"/>
            <a:ext cx="2286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5936159"/>
            <a:ext cx="31005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Gen Physics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1" name="Up Arrow 10"/>
          <p:cNvSpPr/>
          <p:nvPr/>
        </p:nvSpPr>
        <p:spPr>
          <a:xfrm rot="5400000">
            <a:off x="6438900" y="59742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96200" y="59361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1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4945559"/>
            <a:ext cx="1385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E-Bio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4" name="Up Arrow 13"/>
          <p:cNvSpPr/>
          <p:nvPr/>
        </p:nvSpPr>
        <p:spPr>
          <a:xfrm rot="5400000">
            <a:off x="6438900" y="49836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96200" y="49455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3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4183559"/>
            <a:ext cx="31550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Horticulture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7" name="Up Arrow 16"/>
          <p:cNvSpPr/>
          <p:nvPr/>
        </p:nvSpPr>
        <p:spPr>
          <a:xfrm rot="5400000">
            <a:off x="6438900" y="42216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96200" y="41835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4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2964359"/>
            <a:ext cx="35605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Anthropology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0" name="Up Arrow 19"/>
          <p:cNvSpPr/>
          <p:nvPr/>
        </p:nvSpPr>
        <p:spPr>
          <a:xfrm rot="5400000">
            <a:off x="6438900" y="3002459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96200" y="2964359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6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1905000"/>
            <a:ext cx="4873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Physics 1 / </a:t>
            </a:r>
            <a:r>
              <a:rPr lang="en-US" sz="4400" dirty="0" err="1" smtClean="0">
                <a:latin typeface="Bauhaus 93" pitchFamily="82" charset="0"/>
              </a:rPr>
              <a:t>Chem</a:t>
            </a:r>
            <a:r>
              <a:rPr lang="en-US" sz="4400" dirty="0" smtClean="0">
                <a:latin typeface="Bauhaus 93" pitchFamily="82" charset="0"/>
              </a:rPr>
              <a:t> 1</a:t>
            </a:r>
            <a:endParaRPr lang="en-US" sz="4400" dirty="0">
              <a:latin typeface="Bauhaus 93" pitchFamily="82" charset="0"/>
            </a:endParaRPr>
          </a:p>
        </p:txBody>
      </p:sp>
      <p:sp>
        <p:nvSpPr>
          <p:cNvPr id="23" name="Up Arrow 22"/>
          <p:cNvSpPr/>
          <p:nvPr/>
        </p:nvSpPr>
        <p:spPr>
          <a:xfrm rot="5400000">
            <a:off x="6438900" y="1943100"/>
            <a:ext cx="53340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96200" y="1905000"/>
            <a:ext cx="5052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auhaus 93" pitchFamily="82" charset="0"/>
              </a:rPr>
              <a:t>8</a:t>
            </a:r>
            <a:endParaRPr lang="en-US" sz="4400" dirty="0"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533400" y="2286000"/>
          <a:ext cx="6781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Adobe Garamond Pro Bold" pitchFamily="18" charset="0"/>
              </a:rPr>
              <a:t>Science What next?</a:t>
            </a:r>
            <a:endParaRPr lang="en-US" sz="4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362200" y="4038600"/>
            <a:ext cx="3200400" cy="838200"/>
          </a:xfrm>
        </p:spPr>
        <p:txBody>
          <a:bodyPr/>
          <a:lstStyle/>
          <a:p>
            <a:pPr eaLnBrk="1" hangingPunct="1">
              <a:buNone/>
            </a:pPr>
            <a:r>
              <a:rPr lang="en-US" sz="4400" dirty="0" smtClean="0">
                <a:solidFill>
                  <a:schemeClr val="bg1"/>
                </a:solidFill>
                <a:latin typeface="Bauhaus 93" pitchFamily="82" charset="0"/>
              </a:rPr>
              <a:t>My Students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191000" y="121920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None/>
            </a:pPr>
            <a:r>
              <a:rPr lang="en-US" sz="4400" dirty="0" smtClean="0">
                <a:latin typeface="Bauhaus 93" pitchFamily="82" charset="0"/>
              </a:rPr>
              <a:t>Physics 1* (3%)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1828800"/>
            <a:ext cx="365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4400" dirty="0" err="1" smtClean="0">
                <a:solidFill>
                  <a:schemeClr val="tx2"/>
                </a:solidFill>
                <a:latin typeface="Bauhaus 93" pitchFamily="82" charset="0"/>
              </a:rPr>
              <a:t>Anthro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* (7%)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3276600"/>
            <a:ext cx="3276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Hort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 (20%)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419600" y="1905000"/>
            <a:ext cx="495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Chemistry 1*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lang="en-US" sz="4400" dirty="0" smtClean="0">
                <a:solidFill>
                  <a:schemeClr val="tx2"/>
                </a:solidFill>
                <a:latin typeface="Bauhaus 93" pitchFamily="82" charset="0"/>
              </a:rPr>
              <a:t>(5%)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5029200"/>
            <a:ext cx="320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E-Bio (65%)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410200" y="5181600"/>
            <a:ext cx="3733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*Requires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Bauhaus 93" pitchFamily="82" charset="0"/>
                <a:ea typeface="+mn-ea"/>
                <a:cs typeface="+mn-cs"/>
              </a:rPr>
              <a:t> </a:t>
            </a:r>
            <a:r>
              <a:rPr lang="en-US" sz="3200" dirty="0" smtClean="0">
                <a:solidFill>
                  <a:schemeClr val="tx2"/>
                </a:solidFill>
                <a:latin typeface="Bauhaus 93" pitchFamily="82" charset="0"/>
              </a:rPr>
              <a:t>Recommendation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Bauhaus 93" pitchFamily="82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build="p"/>
      <p:bldP spid="7" grpId="0" build="p"/>
      <p:bldP spid="9" grpId="0" uiExpand="1" build="p"/>
      <p:bldP spid="10" grpId="0" build="p"/>
      <p:bldP spid="11" grpId="0" build="p"/>
      <p:bldP spid="12" grpId="0" build="p"/>
      <p:bldP spid="1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357</TotalTime>
  <Words>131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Science</vt:lpstr>
      <vt:lpstr>Hampton Requirements</vt:lpstr>
      <vt:lpstr>SCIENCE What next?</vt:lpstr>
      <vt:lpstr>Science What next?</vt:lpstr>
      <vt:lpstr>Science What next?</vt:lpstr>
      <vt:lpstr>Science What next?</vt:lpstr>
      <vt:lpstr>Science What next?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> </dc:creator>
  <cp:lastModifiedBy> </cp:lastModifiedBy>
  <cp:revision>30</cp:revision>
  <dcterms:created xsi:type="dcterms:W3CDTF">2011-01-25T15:47:08Z</dcterms:created>
  <dcterms:modified xsi:type="dcterms:W3CDTF">2013-01-25T18:52:39Z</dcterms:modified>
</cp:coreProperties>
</file>